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Natación 1 “A”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Contenidos a trabajar en esta parte del año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La fuerza rápida y la distinción de su desarrollo en diferentes grupos musculares.</a:t>
            </a:r>
            <a:endParaRPr lang="en-US" dirty="0"/>
          </a:p>
          <a:p>
            <a:r>
              <a:rPr lang="es-ES" dirty="0" smtClean="0"/>
              <a:t>La </a:t>
            </a:r>
            <a:r>
              <a:rPr lang="es-ES" dirty="0"/>
              <a:t>velocidad óptima en las diferentes acciones motrices.</a:t>
            </a:r>
            <a:endParaRPr lang="en-US" dirty="0"/>
          </a:p>
          <a:p>
            <a:r>
              <a:rPr lang="es-ES" dirty="0"/>
              <a:t>Resistencia, su desarrollo y aplicación para mejorar la técnica. </a:t>
            </a:r>
            <a:endParaRPr lang="en-US" dirty="0"/>
          </a:p>
          <a:p>
            <a:r>
              <a:rPr lang="es-ES" dirty="0" smtClean="0"/>
              <a:t> </a:t>
            </a:r>
            <a:r>
              <a:rPr lang="es-ES" dirty="0"/>
              <a:t>La regulación del esfuerzo durante la realización secuenciada de actividades motrices.</a:t>
            </a:r>
            <a:endParaRPr lang="en-US" dirty="0"/>
          </a:p>
          <a:p>
            <a:r>
              <a:rPr lang="es-ES" dirty="0" smtClean="0"/>
              <a:t> </a:t>
            </a:r>
            <a:r>
              <a:rPr lang="es-ES" dirty="0"/>
              <a:t>La identificación del ritmo cardiorrespiratorio para la regulación del esfuerzo.</a:t>
            </a:r>
            <a:endParaRPr lang="en-US" dirty="0"/>
          </a:p>
          <a:p>
            <a:r>
              <a:rPr lang="es-ES" dirty="0" smtClean="0"/>
              <a:t> </a:t>
            </a:r>
            <a:r>
              <a:rPr lang="es-ES" dirty="0"/>
              <a:t>La selección de alimentos adecuados para favorecer el desempeño motor y el cuidado de la salud.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Habilidades en el agua y Estilos:	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Flotación </a:t>
            </a:r>
          </a:p>
          <a:p>
            <a:r>
              <a:rPr lang="es-ES" dirty="0"/>
              <a:t>C</a:t>
            </a:r>
            <a:r>
              <a:rPr lang="es-ES" dirty="0" smtClean="0"/>
              <a:t>rol </a:t>
            </a:r>
            <a:r>
              <a:rPr lang="es-ES" dirty="0"/>
              <a:t>, </a:t>
            </a:r>
            <a:r>
              <a:rPr lang="es-ES" dirty="0" smtClean="0"/>
              <a:t>técnica </a:t>
            </a:r>
            <a:r>
              <a:rPr lang="es-ES" dirty="0"/>
              <a:t>patada, brazada, respiración, coordinación.(autocorrección) </a:t>
            </a:r>
            <a:endParaRPr lang="en-US" dirty="0"/>
          </a:p>
          <a:p>
            <a:r>
              <a:rPr lang="es-ES" dirty="0"/>
              <a:t>Driles de </a:t>
            </a:r>
            <a:r>
              <a:rPr lang="es-ES" dirty="0" smtClean="0"/>
              <a:t>crol.</a:t>
            </a:r>
            <a:endParaRPr lang="en-US" dirty="0"/>
          </a:p>
          <a:p>
            <a:r>
              <a:rPr lang="es-ES" dirty="0"/>
              <a:t>Nado subacuático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Zambullida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0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Aprendizaje en base a un proyecto:</a:t>
            </a:r>
            <a:br>
              <a:rPr lang="es-MX" dirty="0" smtClean="0"/>
            </a:br>
            <a:r>
              <a:rPr lang="es-MX" dirty="0" smtClean="0"/>
              <a:t>Elección de temática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Elegiremos una temática para nuestro proyecto, puede ser sobre un ejercicio o desarrollo de una habilidad que queremos mejorar.</a:t>
            </a:r>
          </a:p>
          <a:p>
            <a:r>
              <a:rPr lang="es-MX" dirty="0" smtClean="0"/>
              <a:t>La elección es amplia : puede ser un ejercicio que desarrolle por EJ: mejorar dominio de balón en </a:t>
            </a:r>
            <a:r>
              <a:rPr lang="es-MX" dirty="0" err="1" smtClean="0"/>
              <a:t>Handball</a:t>
            </a:r>
            <a:r>
              <a:rPr lang="es-MX" dirty="0" smtClean="0"/>
              <a:t> ,Fútbol etc. </a:t>
            </a:r>
            <a:r>
              <a:rPr lang="es-MX" dirty="0"/>
              <a:t>,</a:t>
            </a:r>
            <a:r>
              <a:rPr lang="es-MX" dirty="0" smtClean="0"/>
              <a:t> mejorar un esquema de baile .</a:t>
            </a:r>
          </a:p>
          <a:p>
            <a:r>
              <a:rPr lang="es-MX" dirty="0" smtClean="0"/>
              <a:t>IMPORTANTE: NUESTRO PROYECTO TIENE QUE SER DESARROLLADO A PARTIR DEL MOVIMIENTO.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Debe ser registrado por medios gráficos y </a:t>
            </a:r>
            <a:r>
              <a:rPr lang="es-MX" dirty="0"/>
              <a:t>audiovisuales </a:t>
            </a:r>
            <a:r>
              <a:rPr lang="es-MX" dirty="0" smtClean="0"/>
              <a:t>para constatar el desarrollo del mismo.</a:t>
            </a:r>
          </a:p>
          <a:p>
            <a:r>
              <a:rPr lang="es-MX" dirty="0" smtClean="0"/>
              <a:t>Realizaremos tutorías para asesorar sobre el desarrollo de cada proyecto</a:t>
            </a:r>
          </a:p>
          <a:p>
            <a:r>
              <a:rPr lang="es-MX" dirty="0" smtClean="0"/>
              <a:t>Puede ser realizado en forma individual o grupal ( respetándola distancia social).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Partes que debe tener el proyecto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1- Planteo de pregunta /desafío</a:t>
            </a:r>
          </a:p>
          <a:p>
            <a:r>
              <a:rPr lang="es-MX" dirty="0"/>
              <a:t>2- Desarrollo de la temática</a:t>
            </a:r>
          </a:p>
          <a:p>
            <a:r>
              <a:rPr lang="es-MX" dirty="0"/>
              <a:t>3- Producto final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06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35</TotalTime>
  <Words>249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Natación 1 “A”</vt:lpstr>
      <vt:lpstr>Contenidos a trabajar en esta parte del año</vt:lpstr>
      <vt:lpstr>Habilidades en el agua y Estilos: </vt:lpstr>
      <vt:lpstr>Aprendizaje en base a un proyecto: Elección de temática</vt:lpstr>
      <vt:lpstr>Presentación de PowerPoint</vt:lpstr>
      <vt:lpstr>Partes que debe tener el proyecto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1 “A”</dc:title>
  <dc:creator>Alejandro Fonseca</dc:creator>
  <cp:lastModifiedBy>Alejandro Fonseca</cp:lastModifiedBy>
  <cp:revision>5</cp:revision>
  <dcterms:created xsi:type="dcterms:W3CDTF">2020-08-14T14:52:58Z</dcterms:created>
  <dcterms:modified xsi:type="dcterms:W3CDTF">2020-08-19T13:56:13Z</dcterms:modified>
</cp:coreProperties>
</file>